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8288000" cy="10287000"/>
  <p:notesSz cx="6858000" cy="9144000"/>
  <p:embeddedFontLst>
    <p:embeddedFont>
      <p:font typeface="Roboto" panose="02000000000000000000" pitchFamily="2" charset="0"/>
      <p:regular r:id="rId6"/>
    </p:embeddedFont>
    <p:embeddedFont>
      <p:font typeface="Roboto Bold" panose="020B0604020202020204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6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890898"/>
            <a:ext cx="18288000" cy="6792204"/>
            <a:chOff x="0" y="0"/>
            <a:chExt cx="6186311" cy="22976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97610"/>
            </a:xfrm>
            <a:custGeom>
              <a:avLst/>
              <a:gdLst/>
              <a:ahLst/>
              <a:cxnLst/>
              <a:rect l="l" t="t" r="r" b="b"/>
              <a:pathLst>
                <a:path w="6186311" h="2297610">
                  <a:moveTo>
                    <a:pt x="6061851" y="2297610"/>
                  </a:moveTo>
                  <a:lnTo>
                    <a:pt x="124460" y="2297610"/>
                  </a:lnTo>
                  <a:cubicBezTo>
                    <a:pt x="55880" y="2297610"/>
                    <a:pt x="0" y="2241730"/>
                    <a:pt x="0" y="21731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2173150"/>
                  </a:lnTo>
                  <a:cubicBezTo>
                    <a:pt x="6186311" y="2241730"/>
                    <a:pt x="6130431" y="2297610"/>
                    <a:pt x="6061851" y="2297610"/>
                  </a:cubicBezTo>
                  <a:close/>
                </a:path>
              </a:pathLst>
            </a:custGeom>
            <a:solidFill>
              <a:srgbClr val="F6D8B6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318401"/>
            <a:ext cx="5486400" cy="5572497"/>
            <a:chOff x="0" y="0"/>
            <a:chExt cx="6350000" cy="6449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449650"/>
            </a:xfrm>
            <a:custGeom>
              <a:avLst/>
              <a:gdLst/>
              <a:ahLst/>
              <a:cxnLst/>
              <a:rect l="l" t="t" r="r" b="b"/>
              <a:pathLst>
                <a:path w="6350000" h="6449650">
                  <a:moveTo>
                    <a:pt x="0" y="6122867"/>
                  </a:moveTo>
                  <a:lnTo>
                    <a:pt x="0" y="326782"/>
                  </a:lnTo>
                  <a:cubicBezTo>
                    <a:pt x="0" y="146192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147052"/>
                    <a:pt x="6350000" y="326782"/>
                  </a:cubicBezTo>
                  <a:lnTo>
                    <a:pt x="6350000" y="6122867"/>
                  </a:lnTo>
                  <a:cubicBezTo>
                    <a:pt x="6350000" y="6303457"/>
                    <a:pt x="6134100" y="6449650"/>
                    <a:pt x="5867400" y="6449650"/>
                  </a:cubicBezTo>
                  <a:lnTo>
                    <a:pt x="482600" y="6449650"/>
                  </a:lnTo>
                  <a:cubicBezTo>
                    <a:pt x="217170" y="6449650"/>
                    <a:pt x="0" y="6303457"/>
                    <a:pt x="0" y="6122867"/>
                  </a:cubicBezTo>
                  <a:close/>
                </a:path>
              </a:pathLst>
            </a:custGeom>
            <a:blipFill>
              <a:blip r:embed="rId2"/>
              <a:stretch>
                <a:fillRect t="-6525" b="-41157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850619" y="738377"/>
            <a:ext cx="817361" cy="822954"/>
            <a:chOff x="0" y="0"/>
            <a:chExt cx="1089815" cy="1097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9815" cy="1097272"/>
            </a:xfrm>
            <a:custGeom>
              <a:avLst/>
              <a:gdLst/>
              <a:ahLst/>
              <a:cxnLst/>
              <a:rect l="l" t="t" r="r" b="b"/>
              <a:pathLst>
                <a:path w="1089815" h="1097272">
                  <a:moveTo>
                    <a:pt x="0" y="0"/>
                  </a:moveTo>
                  <a:lnTo>
                    <a:pt x="1089815" y="0"/>
                  </a:lnTo>
                  <a:lnTo>
                    <a:pt x="1089815" y="1097272"/>
                  </a:lnTo>
                  <a:lnTo>
                    <a:pt x="0" y="1097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05" r="-405"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18035" y="320354"/>
              <a:ext cx="729946" cy="455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r>
                <a:rPr lang="en-US" sz="2100" spc="-63">
                  <a:solidFill>
                    <a:srgbClr val="E45F14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950045" y="1938754"/>
            <a:ext cx="10727669" cy="422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00"/>
              </a:lnSpc>
            </a:pPr>
            <a:r>
              <a:rPr lang="en-US" sz="10000" b="1">
                <a:solidFill>
                  <a:srgbClr val="E45F14"/>
                </a:solidFill>
                <a:latin typeface="Roboto Bold"/>
                <a:ea typeface="Roboto Bold"/>
                <a:cs typeface="Roboto Bold"/>
                <a:sym typeface="Roboto Bold"/>
              </a:rPr>
              <a:t>Әбдіғалиева Гүлсезім Хибатуллақызы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168343"/>
            <a:ext cx="4562773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Туған жылы: 29.05.2001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Ақтөбе қаласы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06383" y="8660765"/>
            <a:ext cx="6407497" cy="168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Білімі</a:t>
            </a:r>
            <a:r>
              <a:rPr lang="en-US" sz="3200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 lang="ru-RU" sz="3200" dirty="0">
              <a:solidFill>
                <a:srgbClr val="E45F14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Қ. </a:t>
            </a:r>
            <a:r>
              <a:rPr lang="en-US" sz="3200" dirty="0" err="1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Жұбанов</a:t>
            </a:r>
            <a:r>
              <a:rPr lang="en-US" sz="3200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атындағы</a:t>
            </a:r>
            <a:r>
              <a:rPr lang="en-US" sz="3200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 АӨУ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М.Әуезов</a:t>
            </a:r>
            <a:r>
              <a:rPr lang="en-US" sz="3200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dirty="0" err="1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атындағы</a:t>
            </a:r>
            <a:r>
              <a:rPr lang="en-US" sz="3200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 ОҚУ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13880" y="7168343"/>
            <a:ext cx="5890186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Жұмыс орны: №16 ОМ математика пәні мұғалімі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00211" y="0"/>
            <a:ext cx="5385519" cy="10287000"/>
            <a:chOff x="0" y="0"/>
            <a:chExt cx="182176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1768" cy="3479800"/>
            </a:xfrm>
            <a:custGeom>
              <a:avLst/>
              <a:gdLst/>
              <a:ahLst/>
              <a:cxnLst/>
              <a:rect l="l" t="t" r="r" b="b"/>
              <a:pathLst>
                <a:path w="1821768" h="3479800">
                  <a:moveTo>
                    <a:pt x="1697308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7308" y="0"/>
                  </a:lnTo>
                  <a:cubicBezTo>
                    <a:pt x="1765888" y="0"/>
                    <a:pt x="1821768" y="55880"/>
                    <a:pt x="1821768" y="124460"/>
                  </a:cubicBezTo>
                  <a:lnTo>
                    <a:pt x="1821768" y="3355340"/>
                  </a:lnTo>
                  <a:cubicBezTo>
                    <a:pt x="1821768" y="3423920"/>
                    <a:pt x="1765888" y="3479800"/>
                    <a:pt x="1697308" y="3479800"/>
                  </a:cubicBezTo>
                  <a:close/>
                </a:path>
              </a:pathLst>
            </a:custGeom>
            <a:solidFill>
              <a:srgbClr val="F6D8B6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866454" y="1028700"/>
            <a:ext cx="5467515" cy="8201272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t="-31" b="-31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738377"/>
            <a:ext cx="817361" cy="816339"/>
          </a:xfrm>
          <a:custGeom>
            <a:avLst/>
            <a:gdLst/>
            <a:ahLst/>
            <a:cxnLst/>
            <a:rect l="l" t="t" r="r" b="b"/>
            <a:pathLst>
              <a:path w="817361" h="816339">
                <a:moveTo>
                  <a:pt x="0" y="0"/>
                </a:moveTo>
                <a:lnTo>
                  <a:pt x="817361" y="0"/>
                </a:lnTo>
                <a:lnTo>
                  <a:pt x="817361" y="816339"/>
                </a:lnTo>
                <a:lnTo>
                  <a:pt x="0" y="816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7" name="TextBox 7"/>
          <p:cNvSpPr txBox="1"/>
          <p:nvPr/>
        </p:nvSpPr>
        <p:spPr>
          <a:xfrm>
            <a:off x="1163651" y="961973"/>
            <a:ext cx="547459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0"/>
              </a:lnSpc>
            </a:pPr>
            <a:r>
              <a:rPr lang="en-US" sz="2100" spc="-63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37381" y="2698750"/>
            <a:ext cx="7706619" cy="3810952"/>
            <a:chOff x="0" y="0"/>
            <a:chExt cx="10275493" cy="5081269"/>
          </a:xfrm>
        </p:grpSpPr>
        <p:sp>
          <p:nvSpPr>
            <p:cNvPr id="9" name="TextBox 9"/>
            <p:cNvSpPr txBox="1"/>
            <p:nvPr/>
          </p:nvSpPr>
          <p:spPr>
            <a:xfrm>
              <a:off x="0" y="-57150"/>
              <a:ext cx="10275493" cy="1006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10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48646"/>
              <a:ext cx="10275493" cy="346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3B3B3B"/>
                  </a:solidFill>
                  <a:latin typeface="Roboto"/>
                  <a:ea typeface="Roboto"/>
                  <a:cs typeface="Roboto"/>
                  <a:sym typeface="Roboto"/>
                </a:rPr>
                <a:t>Менің магистрлік позициям педагогика мен білім берудегі цифрлық технологияларға байланысты. Мен қазіргі заманғы математика оқыту әдістерін және оқушылардың белсенділігін арттыру үшін интерактивті платформаларды қолдану жолдарын  даму үстіндемін.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>
            <a:extLst>
              <a:ext uri="{FF2B5EF4-FFF2-40B4-BE49-F238E27FC236}">
                <a16:creationId xmlns:a16="http://schemas.microsoft.com/office/drawing/2014/main" id="{3A8C1429-6A86-E530-97E3-2150227F729A}"/>
              </a:ext>
            </a:extLst>
          </p:cNvPr>
          <p:cNvGrpSpPr/>
          <p:nvPr/>
        </p:nvGrpSpPr>
        <p:grpSpPr>
          <a:xfrm>
            <a:off x="0" y="6402941"/>
            <a:ext cx="18288000" cy="3884059"/>
            <a:chOff x="0" y="0"/>
            <a:chExt cx="6186311" cy="229761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22D26DF8-1E58-1015-6FCC-E22D59879776}"/>
                </a:ext>
              </a:extLst>
            </p:cNvPr>
            <p:cNvSpPr/>
            <p:nvPr/>
          </p:nvSpPr>
          <p:spPr>
            <a:xfrm>
              <a:off x="0" y="0"/>
              <a:ext cx="6186311" cy="2297610"/>
            </a:xfrm>
            <a:custGeom>
              <a:avLst/>
              <a:gdLst/>
              <a:ahLst/>
              <a:cxnLst/>
              <a:rect l="l" t="t" r="r" b="b"/>
              <a:pathLst>
                <a:path w="6186311" h="2297610">
                  <a:moveTo>
                    <a:pt x="6061851" y="2297610"/>
                  </a:moveTo>
                  <a:lnTo>
                    <a:pt x="124460" y="2297610"/>
                  </a:lnTo>
                  <a:cubicBezTo>
                    <a:pt x="55880" y="2297610"/>
                    <a:pt x="0" y="2241730"/>
                    <a:pt x="0" y="21731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2173150"/>
                  </a:lnTo>
                  <a:cubicBezTo>
                    <a:pt x="6186311" y="2241730"/>
                    <a:pt x="6130431" y="2297610"/>
                    <a:pt x="6061851" y="2297610"/>
                  </a:cubicBezTo>
                  <a:close/>
                </a:path>
              </a:pathLst>
            </a:custGeom>
            <a:solidFill>
              <a:srgbClr val="F6D8B6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41939" y="1028700"/>
            <a:ext cx="817361" cy="822954"/>
            <a:chOff x="0" y="0"/>
            <a:chExt cx="1089815" cy="10972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9815" cy="1097272"/>
            </a:xfrm>
            <a:custGeom>
              <a:avLst/>
              <a:gdLst/>
              <a:ahLst/>
              <a:cxnLst/>
              <a:rect l="l" t="t" r="r" b="b"/>
              <a:pathLst>
                <a:path w="1089815" h="1097272">
                  <a:moveTo>
                    <a:pt x="0" y="0"/>
                  </a:moveTo>
                  <a:lnTo>
                    <a:pt x="1089815" y="0"/>
                  </a:lnTo>
                  <a:lnTo>
                    <a:pt x="1089815" y="1097272"/>
                  </a:lnTo>
                  <a:lnTo>
                    <a:pt x="0" y="1097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5" r="-405"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9935" y="307655"/>
              <a:ext cx="729946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r>
                <a:rPr lang="en-US" sz="2100" spc="-63" dirty="0">
                  <a:solidFill>
                    <a:srgbClr val="E45F14"/>
                  </a:solidFill>
                  <a:latin typeface="Roboto"/>
                  <a:ea typeface="Roboto"/>
                  <a:cs typeface="Roboto"/>
                  <a:sym typeface="Roboto"/>
                </a:rPr>
                <a:t>0</a:t>
              </a:r>
              <a:r>
                <a:rPr lang="ru-RU" sz="2100" spc="-63" dirty="0">
                  <a:solidFill>
                    <a:srgbClr val="E45F14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lang="en-US" sz="2100" spc="-63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4" name="Видео 13">
            <a:hlinkClick r:id="" action="ppaction://media"/>
            <a:extLst>
              <a:ext uri="{FF2B5EF4-FFF2-40B4-BE49-F238E27FC236}">
                <a16:creationId xmlns:a16="http://schemas.microsoft.com/office/drawing/2014/main" id="{26772B4C-5C49-736B-211F-0A986BFDA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0"/>
            <a:ext cx="5715275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56088" y="6943297"/>
            <a:ext cx="3877026" cy="188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Мен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фильм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көруді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жақсы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көремін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Бұл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маған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демалуға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жаңа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әсерлер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алуға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және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шабыттануға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көмектеседі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Әсіресе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қызықты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сюжеттері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мен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әдемі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визуалды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шешімдері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ұнайды</a:t>
            </a:r>
            <a:r>
              <a:rPr lang="en-US" sz="180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182600" y="4813196"/>
            <a:ext cx="4265937" cy="360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Маған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технологиялар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мен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цифрлық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ресурстар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өте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қызық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Жаңа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платформаларды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қосымшаларды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және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құралдарды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сынап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көруді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жақсы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көремін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олар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өмірді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жеңілдетеді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және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бірдеңе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қызықты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жасауға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50" dirty="0" err="1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көмектеседі</a:t>
            </a:r>
            <a:r>
              <a:rPr lang="en-US" sz="2250" dirty="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6441939" y="1028700"/>
            <a:ext cx="817361" cy="816339"/>
          </a:xfrm>
          <a:custGeom>
            <a:avLst/>
            <a:gdLst/>
            <a:ahLst/>
            <a:cxnLst/>
            <a:rect l="l" t="t" r="r" b="b"/>
            <a:pathLst>
              <a:path w="817361" h="816339">
                <a:moveTo>
                  <a:pt x="0" y="0"/>
                </a:moveTo>
                <a:lnTo>
                  <a:pt x="817361" y="0"/>
                </a:lnTo>
                <a:lnTo>
                  <a:pt x="817361" y="816339"/>
                </a:lnTo>
                <a:lnTo>
                  <a:pt x="0" y="81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8" name="TextBox 8"/>
          <p:cNvSpPr txBox="1"/>
          <p:nvPr/>
        </p:nvSpPr>
        <p:spPr>
          <a:xfrm>
            <a:off x="16576890" y="1252296"/>
            <a:ext cx="547459" cy="327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30"/>
              </a:lnSpc>
            </a:pPr>
            <a:r>
              <a:rPr lang="en-US" sz="2100" spc="-63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ru-RU" sz="2100" spc="-63" dirty="0">
                <a:solidFill>
                  <a:srgbClr val="E45F14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lang="en-US" sz="2100" spc="-63" dirty="0">
              <a:solidFill>
                <a:srgbClr val="E45F1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0" y="9258300"/>
            <a:ext cx="18288000" cy="1999778"/>
            <a:chOff x="0" y="0"/>
            <a:chExt cx="6186311" cy="676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86311" cy="676468"/>
            </a:xfrm>
            <a:custGeom>
              <a:avLst/>
              <a:gdLst/>
              <a:ahLst/>
              <a:cxnLst/>
              <a:rect l="l" t="t" r="r" b="b"/>
              <a:pathLst>
                <a:path w="6186311" h="676468">
                  <a:moveTo>
                    <a:pt x="6061851" y="676468"/>
                  </a:moveTo>
                  <a:lnTo>
                    <a:pt x="124460" y="676468"/>
                  </a:lnTo>
                  <a:cubicBezTo>
                    <a:pt x="55880" y="676468"/>
                    <a:pt x="0" y="620588"/>
                    <a:pt x="0" y="5520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2008"/>
                  </a:lnTo>
                  <a:cubicBezTo>
                    <a:pt x="6186311" y="620588"/>
                    <a:pt x="6130431" y="676468"/>
                    <a:pt x="6061851" y="676468"/>
                  </a:cubicBezTo>
                  <a:close/>
                </a:path>
              </a:pathLst>
            </a:custGeom>
            <a:solidFill>
              <a:srgbClr val="F6D8B6"/>
            </a:solidFill>
          </p:spPr>
          <p:txBody>
            <a:bodyPr/>
            <a:lstStyle/>
            <a:p>
              <a:endParaRPr lang="ru-KZ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75A006-257D-9AA5-4F29-CEB41BFBB9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45" y="502385"/>
            <a:ext cx="4074024" cy="61110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1949BE1-6468-0D76-BF49-51195F5D1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92" y="518714"/>
            <a:ext cx="5410200" cy="8115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119</Words>
  <Application>Microsoft Office PowerPoint</Application>
  <PresentationFormat>Произвольный</PresentationFormat>
  <Paragraphs>14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Roboto</vt:lpstr>
      <vt:lpstr>Roboto Bold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Света Иванова</dc:title>
  <cp:lastModifiedBy>zhansaya abdigalieva</cp:lastModifiedBy>
  <cp:revision>2</cp:revision>
  <dcterms:created xsi:type="dcterms:W3CDTF">2006-08-16T00:00:00Z</dcterms:created>
  <dcterms:modified xsi:type="dcterms:W3CDTF">2026-02-16T03:17:50Z</dcterms:modified>
  <dc:identifier>DAHBbsRJ218</dc:identifier>
</cp:coreProperties>
</file>