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BC64-2D7D-4F3A-B09F-DEF97A1C5D39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8351-44F8-45B9-9214-5116B23A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0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BC64-2D7D-4F3A-B09F-DEF97A1C5D39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8351-44F8-45B9-9214-5116B23A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1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BC64-2D7D-4F3A-B09F-DEF97A1C5D39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8351-44F8-45B9-9214-5116B23A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BC64-2D7D-4F3A-B09F-DEF97A1C5D39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8351-44F8-45B9-9214-5116B23A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6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BC64-2D7D-4F3A-B09F-DEF97A1C5D39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8351-44F8-45B9-9214-5116B23A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BC64-2D7D-4F3A-B09F-DEF97A1C5D39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8351-44F8-45B9-9214-5116B23A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8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BC64-2D7D-4F3A-B09F-DEF97A1C5D39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8351-44F8-45B9-9214-5116B23A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6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BC64-2D7D-4F3A-B09F-DEF97A1C5D39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8351-44F8-45B9-9214-5116B23A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5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BC64-2D7D-4F3A-B09F-DEF97A1C5D39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8351-44F8-45B9-9214-5116B23A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BC64-2D7D-4F3A-B09F-DEF97A1C5D39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8351-44F8-45B9-9214-5116B23A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1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BC64-2D7D-4F3A-B09F-DEF97A1C5D39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8351-44F8-45B9-9214-5116B23A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4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BC64-2D7D-4F3A-B09F-DEF97A1C5D39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8351-44F8-45B9-9214-5116B23A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5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" y="0"/>
            <a:ext cx="12188896" cy="68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75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ГОХА</dc:creator>
  <cp:lastModifiedBy>ГОХА</cp:lastModifiedBy>
  <cp:revision>2</cp:revision>
  <dcterms:created xsi:type="dcterms:W3CDTF">2026-02-15T14:53:13Z</dcterms:created>
  <dcterms:modified xsi:type="dcterms:W3CDTF">2026-02-15T15:06:57Z</dcterms:modified>
</cp:coreProperties>
</file>