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4630400" cy="8229600"/>
  <p:notesSz cx="8229600" cy="14630400"/>
  <p:embeddedFontLst>
    <p:embeddedFont>
      <p:font typeface="Inter"/>
      <p:regular r:id="rId12"/>
    </p:embeddedFont>
    <p:embeddedFont>
      <p:font typeface="Inter"/>
      <p:regular r:id="rId13"/>
    </p:embeddedFont>
    <p:embeddedFont>
      <p:font typeface="Inter"/>
      <p:regular r:id="rId14"/>
    </p:embeddedFont>
    <p:embeddedFont>
      <p:font typeface="Inter"/>
      <p:regular r:id="rId15"/>
    </p:embeddedFont>
    <p:embeddedFont>
      <p:font typeface="Inter"/>
      <p:regular r:id="rId16"/>
    </p:embeddedFont>
    <p:embeddedFont>
      <p:font typeface="Inter"/>
      <p:regular r:id="rId17"/>
    </p:embeddedFont>
    <p:embeddedFont>
      <p:font typeface="Inter"/>
      <p:regular r:id="rId18"/>
    </p:embeddedFont>
    <p:embeddedFont>
      <p:font typeface="Inter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2" Type="http://schemas.openxmlformats.org/officeDocument/2006/relationships/font" Target="fonts/font1.fntdata"/><Relationship Id="rId13" Type="http://schemas.openxmlformats.org/officeDocument/2006/relationships/font" Target="fonts/font2.fntdata"/><Relationship Id="rId14" Type="http://schemas.openxmlformats.org/officeDocument/2006/relationships/font" Target="fonts/font3.fntdata"/><Relationship Id="rId15" Type="http://schemas.openxmlformats.org/officeDocument/2006/relationships/font" Target="fonts/font4.fntdata"/><Relationship Id="rId16" Type="http://schemas.openxmlformats.org/officeDocument/2006/relationships/font" Target="fonts/font5.fntdata"/><Relationship Id="rId17" Type="http://schemas.openxmlformats.org/officeDocument/2006/relationships/font" Target="fonts/font6.fntdata"/><Relationship Id="rId18" Type="http://schemas.openxmlformats.org/officeDocument/2006/relationships/font" Target="fonts/font7.fntdata"/><Relationship Id="rId1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7ooT45Hd9s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200400"/>
            <a:ext cx="8407837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Портфолио магистра</a:t>
            </a:r>
            <a:endParaRPr lang="en-US" sz="6150" dirty="0"/>
          </a:p>
        </p:txBody>
      </p:sp>
      <p:sp>
        <p:nvSpPr>
          <p:cNvPr id="3" name="Shape 1"/>
          <p:cNvSpPr/>
          <p:nvPr/>
        </p:nvSpPr>
        <p:spPr>
          <a:xfrm>
            <a:off x="793790" y="4649153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A2505D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05351" y="4781788"/>
            <a:ext cx="13977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АА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1270040" y="4632246"/>
            <a:ext cx="319242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по Азалия Акбулатова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61862" y="789742"/>
            <a:ext cx="6593086" cy="5211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100"/>
              </a:lnSpc>
              <a:buNone/>
            </a:pPr>
            <a:r>
              <a:rPr lang="en-US" sz="32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Акбулатова Азалия Сериковна </a:t>
            </a:r>
            <a:endParaRPr lang="en-US" sz="3250" dirty="0"/>
          </a:p>
        </p:txBody>
      </p:sp>
      <p:sp>
        <p:nvSpPr>
          <p:cNvPr id="3" name="Text 1"/>
          <p:cNvSpPr/>
          <p:nvPr/>
        </p:nvSpPr>
        <p:spPr>
          <a:xfrm>
            <a:off x="1561862" y="1556028"/>
            <a:ext cx="11506557" cy="231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23 года. </a:t>
            </a:r>
            <a:endParaRPr lang="en-US" sz="13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1862" y="2063234"/>
            <a:ext cx="2705219" cy="3606879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807" y="2063234"/>
            <a:ext cx="2130743" cy="1737003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807" y="3938111"/>
            <a:ext cx="2897386" cy="1886426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561862" y="6100286"/>
            <a:ext cx="11506557" cy="231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2008-2019 - Гимназия №17 </a:t>
            </a:r>
            <a:endParaRPr lang="en-US" sz="1300" dirty="0"/>
          </a:p>
        </p:txBody>
      </p:sp>
      <p:sp>
        <p:nvSpPr>
          <p:cNvPr id="8" name="Text 3"/>
          <p:cNvSpPr/>
          <p:nvPr/>
        </p:nvSpPr>
        <p:spPr>
          <a:xfrm>
            <a:off x="1561862" y="6469618"/>
            <a:ext cx="11506557" cy="231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2019-2023 - Казахских национальный педагогический университет имени Абая </a:t>
            </a:r>
            <a:endParaRPr lang="en-US" sz="1300" dirty="0"/>
          </a:p>
        </p:txBody>
      </p:sp>
      <p:sp>
        <p:nvSpPr>
          <p:cNvPr id="9" name="Text 4"/>
          <p:cNvSpPr/>
          <p:nvPr/>
        </p:nvSpPr>
        <p:spPr>
          <a:xfrm>
            <a:off x="1561862" y="6838950"/>
            <a:ext cx="11506557" cy="231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3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2023-2025 - Актюбинский региональный университет имени К.Жубанова </a:t>
            </a:r>
            <a:endParaRPr lang="en-US" sz="1300" dirty="0"/>
          </a:p>
        </p:txBody>
      </p:sp>
      <p:sp>
        <p:nvSpPr>
          <p:cNvPr id="10" name="Text 5"/>
          <p:cNvSpPr/>
          <p:nvPr/>
        </p:nvSpPr>
        <p:spPr>
          <a:xfrm>
            <a:off x="1561862" y="7208282"/>
            <a:ext cx="11506557" cy="231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00"/>
              </a:lnSpc>
              <a:buNone/>
            </a:pP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2936"/>
            <a:ext cx="66254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Магистерская позиция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1795343"/>
            <a:ext cx="4574262" cy="259199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642485"/>
            <a:ext cx="13042821" cy="23360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Font typeface="+mj-lt"/>
              <a:buAutoNum type="arabicPeriod" startAt="1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История как инструмент формирования гражданской ответственности</a:t>
            </a:r>
            <a:endParaRPr lang="en-US" sz="1750" dirty="0"/>
          </a:p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Развитие исследовательских навыков у школьников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Применение современных и игровых методов обучения</a:t>
            </a:r>
            <a:endParaRPr lang="en-US" sz="1750" dirty="0"/>
          </a:p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Развитие функциональной грамотности: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«Учить детей не зазубривать даты, а анализировать причины и следствия событий».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идерство: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«Магистр как наставник, который мотивирует учеников к поисковой и проектной деятельности».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723364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82760"/>
            <a:ext cx="73721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Краткий фрагмент урока 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4516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Урок в 9 В классе на тему: Государственное строительство в первые годы независимости</a:t>
            </a:r>
            <a:endParaRPr lang="en-US" sz="1750" dirty="0"/>
          </a:p>
        </p:txBody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863221"/>
            <a:ext cx="13042821" cy="228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2707" y="552093"/>
            <a:ext cx="5019913" cy="627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00"/>
              </a:lnSpc>
              <a:buNone/>
            </a:pPr>
            <a:r>
              <a:rPr lang="en-US" sz="39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Я умею </a:t>
            </a:r>
            <a:endParaRPr lang="en-US" sz="3950" dirty="0"/>
          </a:p>
        </p:txBody>
      </p:sp>
      <p:sp>
        <p:nvSpPr>
          <p:cNvPr id="3" name="Text 1"/>
          <p:cNvSpPr/>
          <p:nvPr/>
        </p:nvSpPr>
        <p:spPr>
          <a:xfrm>
            <a:off x="702707" y="1534954"/>
            <a:ext cx="13224986" cy="10322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Font typeface="+mj-lt"/>
              <a:buAutoNum type="arabicPeriod" startAt="1"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Активно изучаю английский </a:t>
            </a:r>
            <a:endParaRPr lang="en-US" sz="1550" dirty="0"/>
          </a:p>
          <a:p>
            <a:pPr algn="l" marL="342900" indent="-342900">
              <a:lnSpc>
                <a:spcPts val="2350"/>
              </a:lnSpc>
              <a:buSzPct val="100000"/>
              <a:buFont typeface="+mj-lt"/>
              <a:buAutoNum type="arabicPeriod" startAt="2"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Укулеле </a:t>
            </a:r>
            <a:endParaRPr lang="en-US" sz="1550" dirty="0"/>
          </a:p>
          <a:p>
            <a:pPr algn="l" marL="342900" indent="-342900">
              <a:lnSpc>
                <a:spcPts val="2350"/>
              </a:lnSpc>
              <a:buSzPct val="100000"/>
              <a:buFont typeface="+mj-lt"/>
              <a:buAutoNum type="arabicPeriod" startAt="3"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Квизы </a:t>
            </a:r>
            <a:endParaRPr lang="en-US" sz="15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707" y="2967038"/>
            <a:ext cx="1840587" cy="2454116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373" y="2967038"/>
            <a:ext cx="5064443" cy="3335298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556" y="2967038"/>
            <a:ext cx="3970139" cy="401419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02707" y="7381042"/>
            <a:ext cx="13224986" cy="302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2026-04-04T10:59:16Z</dcterms:created>
  <dcterms:modified xsi:type="dcterms:W3CDTF">2026-04-04T10:59:16Z</dcterms:modified>
</cp:coreProperties>
</file>